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71" r:id="rId4"/>
    <p:sldId id="261" r:id="rId5"/>
    <p:sldId id="258" r:id="rId6"/>
    <p:sldId id="260" r:id="rId7"/>
    <p:sldId id="263" r:id="rId8"/>
    <p:sldId id="265" r:id="rId9"/>
    <p:sldId id="270" r:id="rId10"/>
    <p:sldId id="266" r:id="rId11"/>
    <p:sldId id="269" r:id="rId12"/>
    <p:sldId id="267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84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5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8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1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8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7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5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  <a:effectLst>
            <a:outerShdw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4000" b="1" i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ko-KR" altLang="en-US" sz="6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855184" y="635000"/>
            <a:ext cx="606425" cy="555890"/>
          </a:xfrm>
          <a:custGeom>
            <a:avLst/>
            <a:gdLst>
              <a:gd name="T0" fmla="*/ 848 w 865"/>
              <a:gd name="T1" fmla="*/ 274 h 793"/>
              <a:gd name="T2" fmla="*/ 818 w 865"/>
              <a:gd name="T3" fmla="*/ 264 h 793"/>
              <a:gd name="T4" fmla="*/ 769 w 865"/>
              <a:gd name="T5" fmla="*/ 255 h 793"/>
              <a:gd name="T6" fmla="*/ 749 w 865"/>
              <a:gd name="T7" fmla="*/ 225 h 793"/>
              <a:gd name="T8" fmla="*/ 721 w 865"/>
              <a:gd name="T9" fmla="*/ 216 h 793"/>
              <a:gd name="T10" fmla="*/ 674 w 865"/>
              <a:gd name="T11" fmla="*/ 169 h 793"/>
              <a:gd name="T12" fmla="*/ 665 w 865"/>
              <a:gd name="T13" fmla="*/ 141 h 793"/>
              <a:gd name="T14" fmla="*/ 635 w 865"/>
              <a:gd name="T15" fmla="*/ 121 h 793"/>
              <a:gd name="T16" fmla="*/ 601 w 865"/>
              <a:gd name="T17" fmla="*/ 120 h 793"/>
              <a:gd name="T18" fmla="*/ 600 w 865"/>
              <a:gd name="T19" fmla="*/ 14 h 793"/>
              <a:gd name="T20" fmla="*/ 577 w 865"/>
              <a:gd name="T21" fmla="*/ 0 h 793"/>
              <a:gd name="T22" fmla="*/ 87 w 865"/>
              <a:gd name="T23" fmla="*/ 1 h 793"/>
              <a:gd name="T24" fmla="*/ 72 w 865"/>
              <a:gd name="T25" fmla="*/ 25 h 793"/>
              <a:gd name="T26" fmla="*/ 48 w 865"/>
              <a:gd name="T27" fmla="*/ 120 h 793"/>
              <a:gd name="T28" fmla="*/ 22 w 865"/>
              <a:gd name="T29" fmla="*/ 128 h 793"/>
              <a:gd name="T30" fmla="*/ 0 w 865"/>
              <a:gd name="T31" fmla="*/ 159 h 793"/>
              <a:gd name="T32" fmla="*/ 0 w 865"/>
              <a:gd name="T33" fmla="*/ 746 h 793"/>
              <a:gd name="T34" fmla="*/ 9 w 865"/>
              <a:gd name="T35" fmla="*/ 772 h 793"/>
              <a:gd name="T36" fmla="*/ 39 w 865"/>
              <a:gd name="T37" fmla="*/ 793 h 793"/>
              <a:gd name="T38" fmla="*/ 721 w 865"/>
              <a:gd name="T39" fmla="*/ 793 h 793"/>
              <a:gd name="T40" fmla="*/ 763 w 865"/>
              <a:gd name="T41" fmla="*/ 772 h 793"/>
              <a:gd name="T42" fmla="*/ 864 w 865"/>
              <a:gd name="T43" fmla="*/ 323 h 793"/>
              <a:gd name="T44" fmla="*/ 861 w 865"/>
              <a:gd name="T45" fmla="*/ 291 h 793"/>
              <a:gd name="T46" fmla="*/ 72 w 865"/>
              <a:gd name="T47" fmla="*/ 746 h 793"/>
              <a:gd name="T48" fmla="*/ 48 w 865"/>
              <a:gd name="T49" fmla="*/ 169 h 793"/>
              <a:gd name="T50" fmla="*/ 72 w 865"/>
              <a:gd name="T51" fmla="*/ 746 h 793"/>
              <a:gd name="T52" fmla="*/ 567 w 865"/>
              <a:gd name="T53" fmla="*/ 216 h 793"/>
              <a:gd name="T54" fmla="*/ 537 w 865"/>
              <a:gd name="T55" fmla="*/ 238 h 793"/>
              <a:gd name="T56" fmla="*/ 529 w 865"/>
              <a:gd name="T57" fmla="*/ 264 h 793"/>
              <a:gd name="T58" fmla="*/ 224 w 865"/>
              <a:gd name="T59" fmla="*/ 267 h 793"/>
              <a:gd name="T60" fmla="*/ 193 w 865"/>
              <a:gd name="T61" fmla="*/ 302 h 793"/>
              <a:gd name="T62" fmla="*/ 97 w 865"/>
              <a:gd name="T63" fmla="*/ 746 h 793"/>
              <a:gd name="T64" fmla="*/ 577 w 865"/>
              <a:gd name="T65" fmla="*/ 25 h 793"/>
              <a:gd name="T66" fmla="*/ 625 w 865"/>
              <a:gd name="T67" fmla="*/ 216 h 793"/>
              <a:gd name="T68" fmla="*/ 601 w 865"/>
              <a:gd name="T69" fmla="*/ 169 h 793"/>
              <a:gd name="T70" fmla="*/ 625 w 865"/>
              <a:gd name="T71" fmla="*/ 216 h 793"/>
              <a:gd name="T72" fmla="*/ 190 w 865"/>
              <a:gd name="T73" fmla="*/ 131 h 793"/>
              <a:gd name="T74" fmla="*/ 169 w 865"/>
              <a:gd name="T75" fmla="*/ 117 h 793"/>
              <a:gd name="T76" fmla="*/ 169 w 865"/>
              <a:gd name="T77" fmla="*/ 97 h 793"/>
              <a:gd name="T78" fmla="*/ 190 w 865"/>
              <a:gd name="T79" fmla="*/ 82 h 793"/>
              <a:gd name="T80" fmla="*/ 488 w 865"/>
              <a:gd name="T81" fmla="*/ 84 h 793"/>
              <a:gd name="T82" fmla="*/ 502 w 865"/>
              <a:gd name="T83" fmla="*/ 107 h 793"/>
              <a:gd name="T84" fmla="*/ 488 w 865"/>
              <a:gd name="T85" fmla="*/ 130 h 793"/>
              <a:gd name="T86" fmla="*/ 477 w 865"/>
              <a:gd name="T87" fmla="*/ 228 h 793"/>
              <a:gd name="T88" fmla="*/ 182 w 865"/>
              <a:gd name="T89" fmla="*/ 226 h 793"/>
              <a:gd name="T90" fmla="*/ 167 w 865"/>
              <a:gd name="T91" fmla="*/ 205 h 793"/>
              <a:gd name="T92" fmla="*/ 182 w 865"/>
              <a:gd name="T93" fmla="*/ 182 h 793"/>
              <a:gd name="T94" fmla="*/ 477 w 865"/>
              <a:gd name="T95" fmla="*/ 180 h 793"/>
              <a:gd name="T96" fmla="*/ 501 w 865"/>
              <a:gd name="T97" fmla="*/ 195 h 793"/>
              <a:gd name="T98" fmla="*/ 501 w 865"/>
              <a:gd name="T99" fmla="*/ 214 h 793"/>
              <a:gd name="T100" fmla="*/ 477 w 865"/>
              <a:gd name="T101" fmla="*/ 22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5" h="793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Group 8"/>
          <p:cNvGrpSpPr>
            <a:grpSpLocks noChangeAspect="1"/>
          </p:cNvGrpSpPr>
          <p:nvPr/>
        </p:nvGrpSpPr>
        <p:grpSpPr bwMode="auto">
          <a:xfrm>
            <a:off x="853596" y="2104832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8"/>
          <p:cNvGrpSpPr>
            <a:grpSpLocks noChangeAspect="1"/>
          </p:cNvGrpSpPr>
          <p:nvPr/>
        </p:nvGrpSpPr>
        <p:grpSpPr bwMode="auto">
          <a:xfrm>
            <a:off x="853596" y="3626787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8"/>
          <p:cNvGrpSpPr>
            <a:grpSpLocks noChangeAspect="1"/>
          </p:cNvGrpSpPr>
          <p:nvPr/>
        </p:nvGrpSpPr>
        <p:grpSpPr bwMode="auto">
          <a:xfrm>
            <a:off x="853596" y="5120166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54948" y="4254160"/>
            <a:ext cx="120689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여민호</a:t>
            </a:r>
            <a:endParaRPr lang="en-US" altLang="ko-KR" sz="1200" b="1" dirty="0"/>
          </a:p>
        </p:txBody>
      </p:sp>
      <p:sp>
        <p:nvSpPr>
          <p:cNvPr id="47" name="직사각형 46"/>
          <p:cNvSpPr/>
          <p:nvPr/>
        </p:nvSpPr>
        <p:spPr>
          <a:xfrm>
            <a:off x="358296" y="5819145"/>
            <a:ext cx="16002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정소영</a:t>
            </a:r>
            <a:endParaRPr lang="en-US" altLang="ko-KR" sz="1200" b="1" dirty="0"/>
          </a:p>
        </p:txBody>
      </p:sp>
      <p:sp>
        <p:nvSpPr>
          <p:cNvPr id="48" name="직사각형 47"/>
          <p:cNvSpPr/>
          <p:nvPr/>
        </p:nvSpPr>
        <p:spPr>
          <a:xfrm>
            <a:off x="523798" y="2762057"/>
            <a:ext cx="120689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김경주</a:t>
            </a:r>
            <a:endParaRPr lang="en-US" altLang="ko-KR" sz="1200" b="1" dirty="0"/>
          </a:p>
        </p:txBody>
      </p:sp>
      <p:sp>
        <p:nvSpPr>
          <p:cNvPr id="49" name="직사각형 48"/>
          <p:cNvSpPr/>
          <p:nvPr/>
        </p:nvSpPr>
        <p:spPr>
          <a:xfrm>
            <a:off x="295637" y="1210250"/>
            <a:ext cx="166322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손지훈</a:t>
            </a:r>
            <a:endParaRPr lang="en-US" altLang="ko-KR" sz="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31962-C7E6-4393-9A11-FABD43AB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26" y="304266"/>
            <a:ext cx="3938357" cy="1066892"/>
          </a:xfrm>
          <a:prstGeom prst="rect">
            <a:avLst/>
          </a:prstGeom>
        </p:spPr>
      </p:pic>
      <p:pic>
        <p:nvPicPr>
          <p:cNvPr id="10" name="그림 9" descr="스크린샷, 사진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2B72A90-8033-463D-B970-1261A2968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2" y="1518157"/>
            <a:ext cx="6459420" cy="42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2AA62ED-DC30-4FB8-B2E5-4586ED92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43" y="1426088"/>
            <a:ext cx="3400425" cy="4524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37B08-0FB3-446F-9EE5-02AD85C3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92" y="1906564"/>
            <a:ext cx="4874558" cy="323985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0A5ACC-35A3-41A0-B31F-91A20CE37994}"/>
              </a:ext>
            </a:extLst>
          </p:cNvPr>
          <p:cNvGrpSpPr/>
          <p:nvPr/>
        </p:nvGrpSpPr>
        <p:grpSpPr>
          <a:xfrm>
            <a:off x="587283" y="895149"/>
            <a:ext cx="2408738" cy="433136"/>
            <a:chOff x="587283" y="895149"/>
            <a:chExt cx="2408738" cy="43313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543B640-D120-438D-A158-D68356C18F88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46A7E9-D302-478F-B83F-01BFB3C2C386}"/>
                </a:ext>
              </a:extLst>
            </p:cNvPr>
            <p:cNvSpPr txBox="1"/>
            <p:nvPr/>
          </p:nvSpPr>
          <p:spPr>
            <a:xfrm>
              <a:off x="712126" y="927051"/>
              <a:ext cx="2283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- </a:t>
              </a:r>
              <a:r>
                <a:rPr lang="en-US" altLang="ko-KR" sz="2000" b="1" dirty="0" err="1"/>
                <a:t>DetailPage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298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0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2B31A25-9C30-4123-A401-A33A6832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2" y="1380933"/>
            <a:ext cx="3695700" cy="486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0DD7D2-0979-46BB-815E-7CE8ACDD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39" y="1527174"/>
            <a:ext cx="1162050" cy="364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31566-212A-43EA-A42F-2DF78C02F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38" y="769374"/>
            <a:ext cx="2976080" cy="553084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75BA62-89B8-4B51-8498-D22AC469D648}"/>
              </a:ext>
            </a:extLst>
          </p:cNvPr>
          <p:cNvGrpSpPr/>
          <p:nvPr/>
        </p:nvGrpSpPr>
        <p:grpSpPr>
          <a:xfrm>
            <a:off x="596402" y="907861"/>
            <a:ext cx="2208234" cy="433136"/>
            <a:chOff x="587283" y="895149"/>
            <a:chExt cx="2208234" cy="43313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B1871D-459F-407B-A04A-8BD459A3CD8A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6566D8-9D0D-4BC8-9F72-A350B6C60BA2}"/>
                </a:ext>
              </a:extLst>
            </p:cNvPr>
            <p:cNvSpPr txBox="1"/>
            <p:nvPr/>
          </p:nvSpPr>
          <p:spPr>
            <a:xfrm>
              <a:off x="712126" y="927051"/>
              <a:ext cx="2083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- </a:t>
              </a:r>
              <a:r>
                <a:rPr lang="en-US" altLang="ko-KR" sz="2000" b="1" dirty="0" err="1"/>
                <a:t>CartPage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319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56ED00-D237-4D3A-B8D4-D185FB4C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93" y="2333312"/>
            <a:ext cx="6428034" cy="2191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5AC649-B751-4740-8495-795A0D32D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001" y="819150"/>
            <a:ext cx="3474151" cy="52197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5898C6-C026-4AAE-AF80-DED778C6710E}"/>
              </a:ext>
            </a:extLst>
          </p:cNvPr>
          <p:cNvGrpSpPr/>
          <p:nvPr/>
        </p:nvGrpSpPr>
        <p:grpSpPr>
          <a:xfrm>
            <a:off x="596402" y="907862"/>
            <a:ext cx="5762220" cy="433136"/>
            <a:chOff x="587283" y="895149"/>
            <a:chExt cx="5762220" cy="43313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6EBDDB-AAEA-4358-9CA6-2987141FE02E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6E92-6DC6-4CE3-A11C-05783593C4D4}"/>
                </a:ext>
              </a:extLst>
            </p:cNvPr>
            <p:cNvSpPr txBox="1"/>
            <p:nvPr/>
          </p:nvSpPr>
          <p:spPr>
            <a:xfrm>
              <a:off x="712126" y="927051"/>
              <a:ext cx="5637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– </a:t>
              </a:r>
              <a:r>
                <a:rPr lang="en-US" altLang="ko-KR" sz="2000" b="1" dirty="0" err="1"/>
                <a:t>ListPage</a:t>
              </a:r>
              <a:r>
                <a:rPr lang="en-US" altLang="ko-KR" sz="2000" b="1" dirty="0"/>
                <a:t> (</a:t>
              </a:r>
              <a:r>
                <a:rPr lang="ko-KR" altLang="en-US" sz="2000" b="1" dirty="0" err="1"/>
                <a:t>클릭시</a:t>
              </a:r>
              <a:r>
                <a:rPr lang="ko-KR" altLang="en-US" sz="2000" b="1" dirty="0"/>
                <a:t> 디테일 페이지로 전환</a:t>
              </a:r>
              <a:r>
                <a:rPr lang="en-US" altLang="ko-KR" sz="2000" b="1" dirty="0"/>
                <a:t>)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24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F62AFB-2E19-4D88-8036-435D7039CEDC}"/>
              </a:ext>
            </a:extLst>
          </p:cNvPr>
          <p:cNvGrpSpPr/>
          <p:nvPr/>
        </p:nvGrpSpPr>
        <p:grpSpPr>
          <a:xfrm>
            <a:off x="587283" y="895149"/>
            <a:ext cx="1938160" cy="433136"/>
            <a:chOff x="587283" y="895149"/>
            <a:chExt cx="1938160" cy="4331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FFF667C-F2CA-4611-AD05-A2D7E0BF481D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313F0-CF32-4F65-B4AF-21FEF84B7954}"/>
                </a:ext>
              </a:extLst>
            </p:cNvPr>
            <p:cNvSpPr txBox="1"/>
            <p:nvPr/>
          </p:nvSpPr>
          <p:spPr>
            <a:xfrm>
              <a:off x="712126" y="927051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시연 시나리오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1CF33DB-3CA2-452B-9C1F-6A7ECFBA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04" y="1503314"/>
            <a:ext cx="3570758" cy="21647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0524A4-2E86-4908-8789-1F254B90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05" y="1449700"/>
            <a:ext cx="4062566" cy="2164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13C0DE-D408-49F0-982C-515428FD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704" y="3951407"/>
            <a:ext cx="3639475" cy="2337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3CB6F9-A12E-4FAC-8E17-CA2ABEB3E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21" y="4106330"/>
            <a:ext cx="5462682" cy="19740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30C62A-8847-4233-B984-9E3515994D9F}"/>
              </a:ext>
            </a:extLst>
          </p:cNvPr>
          <p:cNvSpPr/>
          <p:nvPr/>
        </p:nvSpPr>
        <p:spPr>
          <a:xfrm>
            <a:off x="837245" y="1430329"/>
            <a:ext cx="5784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9B1370-A9A4-4A76-8441-427EAAA0CE5A}"/>
              </a:ext>
            </a:extLst>
          </p:cNvPr>
          <p:cNvSpPr/>
          <p:nvPr/>
        </p:nvSpPr>
        <p:spPr>
          <a:xfrm>
            <a:off x="5915021" y="1430328"/>
            <a:ext cx="5784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EC015-3711-4F83-B743-719BF7A062E6}"/>
              </a:ext>
            </a:extLst>
          </p:cNvPr>
          <p:cNvSpPr/>
          <p:nvPr/>
        </p:nvSpPr>
        <p:spPr>
          <a:xfrm>
            <a:off x="845798" y="3923887"/>
            <a:ext cx="5784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11BBE4-5733-43C9-8FFC-1D978E487854}"/>
              </a:ext>
            </a:extLst>
          </p:cNvPr>
          <p:cNvSpPr/>
          <p:nvPr/>
        </p:nvSpPr>
        <p:spPr>
          <a:xfrm>
            <a:off x="5915021" y="3902267"/>
            <a:ext cx="5784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0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18595" y="285750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직사각형 6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658379" y="44481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/>
          <p:cNvSpPr/>
          <p:nvPr/>
        </p:nvSpPr>
        <p:spPr>
          <a:xfrm rot="16200000">
            <a:off x="3667012" y="1335225"/>
            <a:ext cx="1709627" cy="166863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21465" y="3538703"/>
            <a:ext cx="2384717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리액트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기술의 기능과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잘 다루지 못했다는 아쉬움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육각형 56"/>
          <p:cNvSpPr/>
          <p:nvPr/>
        </p:nvSpPr>
        <p:spPr>
          <a:xfrm rot="16200000">
            <a:off x="6379468" y="2190038"/>
            <a:ext cx="1923974" cy="1668631"/>
          </a:xfrm>
          <a:prstGeom prst="hexagon">
            <a:avLst>
              <a:gd name="adj" fmla="val 30139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8" name="육각형 57"/>
          <p:cNvSpPr/>
          <p:nvPr/>
        </p:nvSpPr>
        <p:spPr>
          <a:xfrm rot="16200000">
            <a:off x="685758" y="2508041"/>
            <a:ext cx="1923974" cy="1668631"/>
          </a:xfrm>
          <a:prstGeom prst="hexagon">
            <a:avLst>
              <a:gd name="adj" fmla="val 30139"/>
              <a:gd name="vf" fmla="val 11547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2572" y="4141161"/>
            <a:ext cx="2148030" cy="183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git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의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머지충돌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react router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이용한 화면전환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axios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이용해 서버와의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통신으로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json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데이터를 얻기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서버에서 로그인 인증하기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결제 기능 추가하기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789462" y="2895809"/>
            <a:ext cx="736469" cy="430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483383" y="2468483"/>
            <a:ext cx="809091" cy="5056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8605298" y="770737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OUR TEAM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81225D-5905-4820-AE64-79349508C5C5}"/>
              </a:ext>
            </a:extLst>
          </p:cNvPr>
          <p:cNvCxnSpPr/>
          <p:nvPr/>
        </p:nvCxnSpPr>
        <p:spPr>
          <a:xfrm flipH="1">
            <a:off x="8400961" y="2557441"/>
            <a:ext cx="736469" cy="430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D4B0280-FA35-466C-BF2F-5C041E7FB210}"/>
              </a:ext>
            </a:extLst>
          </p:cNvPr>
          <p:cNvSpPr/>
          <p:nvPr/>
        </p:nvSpPr>
        <p:spPr>
          <a:xfrm rot="16200000">
            <a:off x="9306271" y="2063837"/>
            <a:ext cx="1709627" cy="1668631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299999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9B242-6716-44D5-B392-3B270AF5DF97}"/>
              </a:ext>
            </a:extLst>
          </p:cNvPr>
          <p:cNvSpPr txBox="1"/>
          <p:nvPr/>
        </p:nvSpPr>
        <p:spPr>
          <a:xfrm>
            <a:off x="6204698" y="3981054"/>
            <a:ext cx="2532371" cy="1490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리엑트가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전반적으로 구현되는 과정과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MobX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편리성을 배움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스스로의 부족함을 인지하고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자극을 받는 계기가 되었음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F51BF-961A-4FA8-9819-B73859B6BE59}"/>
              </a:ext>
            </a:extLst>
          </p:cNvPr>
          <p:cNvSpPr txBox="1"/>
          <p:nvPr/>
        </p:nvSpPr>
        <p:spPr>
          <a:xfrm>
            <a:off x="9187110" y="3647231"/>
            <a:ext cx="2384717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깔끔한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숙련도에 대한 아쉬움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3549C8E-9E9A-44AC-BCE8-3B04557D5CE8}"/>
              </a:ext>
            </a:extLst>
          </p:cNvPr>
          <p:cNvGrpSpPr/>
          <p:nvPr/>
        </p:nvGrpSpPr>
        <p:grpSpPr>
          <a:xfrm>
            <a:off x="587283" y="895149"/>
            <a:ext cx="1938160" cy="433136"/>
            <a:chOff x="587283" y="895149"/>
            <a:chExt cx="1938160" cy="4331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73D8202-F3B6-48CE-A18A-809353272B18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C42785-441B-483F-A773-77923C2EB4EC}"/>
                </a:ext>
              </a:extLst>
            </p:cNvPr>
            <p:cNvSpPr txBox="1"/>
            <p:nvPr/>
          </p:nvSpPr>
          <p:spPr>
            <a:xfrm>
              <a:off x="712126" y="927051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/>
                <a:t>조원별</a:t>
              </a:r>
              <a:r>
                <a:rPr lang="ko-KR" altLang="en-US" sz="2000" b="1" dirty="0"/>
                <a:t> 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94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62099" y="1147396"/>
            <a:ext cx="9201151" cy="5019675"/>
            <a:chOff x="314325" y="285751"/>
            <a:chExt cx="11563350" cy="6286499"/>
          </a:xfrm>
          <a:effectLst>
            <a:outerShdw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4000" b="1" i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ko-KR" altLang="en-US" sz="6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1794704" y="1640224"/>
            <a:ext cx="606425" cy="555890"/>
          </a:xfrm>
          <a:custGeom>
            <a:avLst/>
            <a:gdLst>
              <a:gd name="T0" fmla="*/ 848 w 865"/>
              <a:gd name="T1" fmla="*/ 274 h 793"/>
              <a:gd name="T2" fmla="*/ 818 w 865"/>
              <a:gd name="T3" fmla="*/ 264 h 793"/>
              <a:gd name="T4" fmla="*/ 769 w 865"/>
              <a:gd name="T5" fmla="*/ 255 h 793"/>
              <a:gd name="T6" fmla="*/ 749 w 865"/>
              <a:gd name="T7" fmla="*/ 225 h 793"/>
              <a:gd name="T8" fmla="*/ 721 w 865"/>
              <a:gd name="T9" fmla="*/ 216 h 793"/>
              <a:gd name="T10" fmla="*/ 674 w 865"/>
              <a:gd name="T11" fmla="*/ 169 h 793"/>
              <a:gd name="T12" fmla="*/ 665 w 865"/>
              <a:gd name="T13" fmla="*/ 141 h 793"/>
              <a:gd name="T14" fmla="*/ 635 w 865"/>
              <a:gd name="T15" fmla="*/ 121 h 793"/>
              <a:gd name="T16" fmla="*/ 601 w 865"/>
              <a:gd name="T17" fmla="*/ 120 h 793"/>
              <a:gd name="T18" fmla="*/ 600 w 865"/>
              <a:gd name="T19" fmla="*/ 14 h 793"/>
              <a:gd name="T20" fmla="*/ 577 w 865"/>
              <a:gd name="T21" fmla="*/ 0 h 793"/>
              <a:gd name="T22" fmla="*/ 87 w 865"/>
              <a:gd name="T23" fmla="*/ 1 h 793"/>
              <a:gd name="T24" fmla="*/ 72 w 865"/>
              <a:gd name="T25" fmla="*/ 25 h 793"/>
              <a:gd name="T26" fmla="*/ 48 w 865"/>
              <a:gd name="T27" fmla="*/ 120 h 793"/>
              <a:gd name="T28" fmla="*/ 22 w 865"/>
              <a:gd name="T29" fmla="*/ 128 h 793"/>
              <a:gd name="T30" fmla="*/ 0 w 865"/>
              <a:gd name="T31" fmla="*/ 159 h 793"/>
              <a:gd name="T32" fmla="*/ 0 w 865"/>
              <a:gd name="T33" fmla="*/ 746 h 793"/>
              <a:gd name="T34" fmla="*/ 9 w 865"/>
              <a:gd name="T35" fmla="*/ 772 h 793"/>
              <a:gd name="T36" fmla="*/ 39 w 865"/>
              <a:gd name="T37" fmla="*/ 793 h 793"/>
              <a:gd name="T38" fmla="*/ 721 w 865"/>
              <a:gd name="T39" fmla="*/ 793 h 793"/>
              <a:gd name="T40" fmla="*/ 763 w 865"/>
              <a:gd name="T41" fmla="*/ 772 h 793"/>
              <a:gd name="T42" fmla="*/ 864 w 865"/>
              <a:gd name="T43" fmla="*/ 323 h 793"/>
              <a:gd name="T44" fmla="*/ 861 w 865"/>
              <a:gd name="T45" fmla="*/ 291 h 793"/>
              <a:gd name="T46" fmla="*/ 72 w 865"/>
              <a:gd name="T47" fmla="*/ 746 h 793"/>
              <a:gd name="T48" fmla="*/ 48 w 865"/>
              <a:gd name="T49" fmla="*/ 169 h 793"/>
              <a:gd name="T50" fmla="*/ 72 w 865"/>
              <a:gd name="T51" fmla="*/ 746 h 793"/>
              <a:gd name="T52" fmla="*/ 567 w 865"/>
              <a:gd name="T53" fmla="*/ 216 h 793"/>
              <a:gd name="T54" fmla="*/ 537 w 865"/>
              <a:gd name="T55" fmla="*/ 238 h 793"/>
              <a:gd name="T56" fmla="*/ 529 w 865"/>
              <a:gd name="T57" fmla="*/ 264 h 793"/>
              <a:gd name="T58" fmla="*/ 224 w 865"/>
              <a:gd name="T59" fmla="*/ 267 h 793"/>
              <a:gd name="T60" fmla="*/ 193 w 865"/>
              <a:gd name="T61" fmla="*/ 302 h 793"/>
              <a:gd name="T62" fmla="*/ 97 w 865"/>
              <a:gd name="T63" fmla="*/ 746 h 793"/>
              <a:gd name="T64" fmla="*/ 577 w 865"/>
              <a:gd name="T65" fmla="*/ 25 h 793"/>
              <a:gd name="T66" fmla="*/ 625 w 865"/>
              <a:gd name="T67" fmla="*/ 216 h 793"/>
              <a:gd name="T68" fmla="*/ 601 w 865"/>
              <a:gd name="T69" fmla="*/ 169 h 793"/>
              <a:gd name="T70" fmla="*/ 625 w 865"/>
              <a:gd name="T71" fmla="*/ 216 h 793"/>
              <a:gd name="T72" fmla="*/ 190 w 865"/>
              <a:gd name="T73" fmla="*/ 131 h 793"/>
              <a:gd name="T74" fmla="*/ 169 w 865"/>
              <a:gd name="T75" fmla="*/ 117 h 793"/>
              <a:gd name="T76" fmla="*/ 169 w 865"/>
              <a:gd name="T77" fmla="*/ 97 h 793"/>
              <a:gd name="T78" fmla="*/ 190 w 865"/>
              <a:gd name="T79" fmla="*/ 82 h 793"/>
              <a:gd name="T80" fmla="*/ 488 w 865"/>
              <a:gd name="T81" fmla="*/ 84 h 793"/>
              <a:gd name="T82" fmla="*/ 502 w 865"/>
              <a:gd name="T83" fmla="*/ 107 h 793"/>
              <a:gd name="T84" fmla="*/ 488 w 865"/>
              <a:gd name="T85" fmla="*/ 130 h 793"/>
              <a:gd name="T86" fmla="*/ 477 w 865"/>
              <a:gd name="T87" fmla="*/ 228 h 793"/>
              <a:gd name="T88" fmla="*/ 182 w 865"/>
              <a:gd name="T89" fmla="*/ 226 h 793"/>
              <a:gd name="T90" fmla="*/ 167 w 865"/>
              <a:gd name="T91" fmla="*/ 205 h 793"/>
              <a:gd name="T92" fmla="*/ 182 w 865"/>
              <a:gd name="T93" fmla="*/ 182 h 793"/>
              <a:gd name="T94" fmla="*/ 477 w 865"/>
              <a:gd name="T95" fmla="*/ 180 h 793"/>
              <a:gd name="T96" fmla="*/ 501 w 865"/>
              <a:gd name="T97" fmla="*/ 195 h 793"/>
              <a:gd name="T98" fmla="*/ 501 w 865"/>
              <a:gd name="T99" fmla="*/ 214 h 793"/>
              <a:gd name="T100" fmla="*/ 477 w 865"/>
              <a:gd name="T101" fmla="*/ 22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5" h="793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Group 8"/>
          <p:cNvGrpSpPr>
            <a:grpSpLocks noChangeAspect="1"/>
          </p:cNvGrpSpPr>
          <p:nvPr/>
        </p:nvGrpSpPr>
        <p:grpSpPr bwMode="auto">
          <a:xfrm>
            <a:off x="2574167" y="1605800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8"/>
          <p:cNvGrpSpPr>
            <a:grpSpLocks noChangeAspect="1"/>
          </p:cNvGrpSpPr>
          <p:nvPr/>
        </p:nvGrpSpPr>
        <p:grpSpPr bwMode="auto">
          <a:xfrm>
            <a:off x="3413476" y="1601833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8"/>
          <p:cNvGrpSpPr>
            <a:grpSpLocks noChangeAspect="1"/>
          </p:cNvGrpSpPr>
          <p:nvPr/>
        </p:nvGrpSpPr>
        <p:grpSpPr bwMode="auto">
          <a:xfrm>
            <a:off x="4252785" y="1588101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ECB17F-7564-4411-97FF-73FD08D40A93}"/>
              </a:ext>
            </a:extLst>
          </p:cNvPr>
          <p:cNvSpPr txBox="1"/>
          <p:nvPr/>
        </p:nvSpPr>
        <p:spPr>
          <a:xfrm>
            <a:off x="8555525" y="4653938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8.16-8.20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E32CF-6A55-479D-ACAE-BC747994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44" y="5135281"/>
            <a:ext cx="3938357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0532"/>
              </p:ext>
            </p:extLst>
          </p:nvPr>
        </p:nvGraphicFramePr>
        <p:xfrm>
          <a:off x="1495187" y="3843434"/>
          <a:ext cx="9463791" cy="121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시연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결과 및 피드백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범위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시연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결과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느낀 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994331B-7373-4401-8690-CEC1E953AAA3}"/>
              </a:ext>
            </a:extLst>
          </p:cNvPr>
          <p:cNvGrpSpPr/>
          <p:nvPr/>
        </p:nvGrpSpPr>
        <p:grpSpPr>
          <a:xfrm>
            <a:off x="2494515" y="1937828"/>
            <a:ext cx="7202970" cy="1033239"/>
            <a:chOff x="2494212" y="3643390"/>
            <a:chExt cx="7202970" cy="1033239"/>
          </a:xfrm>
        </p:grpSpPr>
        <p:sp>
          <p:nvSpPr>
            <p:cNvPr id="35" name="다이아몬드 34"/>
            <p:cNvSpPr/>
            <p:nvPr/>
          </p:nvSpPr>
          <p:spPr>
            <a:xfrm>
              <a:off x="4078564" y="3889565"/>
              <a:ext cx="744559" cy="74455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다이아몬드 35"/>
            <p:cNvSpPr/>
            <p:nvPr/>
          </p:nvSpPr>
          <p:spPr>
            <a:xfrm>
              <a:off x="7326479" y="3894488"/>
              <a:ext cx="744559" cy="74455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494212" y="3718071"/>
              <a:ext cx="785337" cy="958558"/>
              <a:chOff x="8284334" y="2233291"/>
              <a:chExt cx="1503433" cy="1835043"/>
            </a:xfrm>
          </p:grpSpPr>
          <p:sp>
            <p:nvSpPr>
              <p:cNvPr id="38" name="자유형 37"/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731311" y="3700863"/>
              <a:ext cx="785337" cy="958558"/>
              <a:chOff x="8284334" y="2233291"/>
              <a:chExt cx="1503433" cy="1835043"/>
            </a:xfrm>
          </p:grpSpPr>
          <p:sp>
            <p:nvSpPr>
              <p:cNvPr id="44" name="자유형 43"/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8911845" y="3643390"/>
              <a:ext cx="785337" cy="958558"/>
              <a:chOff x="8284334" y="2233291"/>
              <a:chExt cx="1503433" cy="1835043"/>
            </a:xfrm>
          </p:grpSpPr>
          <p:sp>
            <p:nvSpPr>
              <p:cNvPr id="50" name="자유형 49"/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58BDDC5-771D-40C0-B50B-B2F6087ABFB4}"/>
              </a:ext>
            </a:extLst>
          </p:cNvPr>
          <p:cNvGrpSpPr/>
          <p:nvPr/>
        </p:nvGrpSpPr>
        <p:grpSpPr>
          <a:xfrm>
            <a:off x="604567" y="904906"/>
            <a:ext cx="822470" cy="433136"/>
            <a:chOff x="587283" y="895149"/>
            <a:chExt cx="822470" cy="43313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6005AAA-53B1-44D2-81A2-640AD3B7ED52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D78BEA-C0A5-406C-8F32-7233476FA1AD}"/>
                </a:ext>
              </a:extLst>
            </p:cNvPr>
            <p:cNvSpPr txBox="1"/>
            <p:nvPr/>
          </p:nvSpPr>
          <p:spPr>
            <a:xfrm>
              <a:off x="712126" y="92705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55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14325" y="282162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직사각형 3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658379" y="20478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FF9F61-D20F-4D3E-9CCF-53AB504D98C2}"/>
              </a:ext>
            </a:extLst>
          </p:cNvPr>
          <p:cNvGrpSpPr/>
          <p:nvPr/>
        </p:nvGrpSpPr>
        <p:grpSpPr>
          <a:xfrm>
            <a:off x="587283" y="895149"/>
            <a:ext cx="1425199" cy="433136"/>
            <a:chOff x="587283" y="895149"/>
            <a:chExt cx="1425199" cy="4331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41DEFA-3447-4048-A327-EFEF7C32AC7E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24C55-7119-4D1E-A75C-91C445487B5C}"/>
                </a:ext>
              </a:extLst>
            </p:cNvPr>
            <p:cNvSpPr txBox="1"/>
            <p:nvPr/>
          </p:nvSpPr>
          <p:spPr>
            <a:xfrm>
              <a:off x="712126" y="927051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개발 범위</a:t>
              </a:r>
            </a:p>
          </p:txBody>
        </p:sp>
      </p:grpSp>
      <p:pic>
        <p:nvPicPr>
          <p:cNvPr id="5" name="그림 4" descr="그리기, 모니터, 시계, 남자이(가) 표시된 사진&#10;&#10;자동 생성된 설명">
            <a:extLst>
              <a:ext uri="{FF2B5EF4-FFF2-40B4-BE49-F238E27FC236}">
                <a16:creationId xmlns:a16="http://schemas.microsoft.com/office/drawing/2014/main" id="{663586C5-EBAE-410C-8F40-B1E1A8FB3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82" y="1140592"/>
            <a:ext cx="3388235" cy="1287529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BDBFBDFF-CF02-4593-8338-3C5A6235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82" y="3425412"/>
            <a:ext cx="1513420" cy="1513420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36B71064-50E0-4DC9-9767-8DAE4E922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68" y="3496380"/>
            <a:ext cx="1328511" cy="1328511"/>
          </a:xfrm>
          <a:prstGeom prst="rect">
            <a:avLst/>
          </a:prstGeom>
        </p:spPr>
      </p:pic>
      <p:pic>
        <p:nvPicPr>
          <p:cNvPr id="13" name="그림 12" descr="앉아있는, 사진, 옅은, 켜진이(가) 표시된 사진&#10;&#10;자동 생성된 설명">
            <a:extLst>
              <a:ext uri="{FF2B5EF4-FFF2-40B4-BE49-F238E27FC236}">
                <a16:creationId xmlns:a16="http://schemas.microsoft.com/office/drawing/2014/main" id="{16F6DA81-E93F-4457-8CF0-EE74981E78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96" y="3496380"/>
            <a:ext cx="1328511" cy="1327157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43C2AC9-66A2-4AAF-B9FB-B667D736E6C1}"/>
              </a:ext>
            </a:extLst>
          </p:cNvPr>
          <p:cNvCxnSpPr>
            <a:cxnSpLocks/>
          </p:cNvCxnSpPr>
          <p:nvPr/>
        </p:nvCxnSpPr>
        <p:spPr>
          <a:xfrm flipH="1">
            <a:off x="2666729" y="2493226"/>
            <a:ext cx="1735154" cy="11246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6B71A9F-67B5-40E1-9569-933139307EB6}"/>
              </a:ext>
            </a:extLst>
          </p:cNvPr>
          <p:cNvCxnSpPr>
            <a:cxnSpLocks/>
          </p:cNvCxnSpPr>
          <p:nvPr/>
        </p:nvCxnSpPr>
        <p:spPr>
          <a:xfrm flipH="1" flipV="1">
            <a:off x="7533536" y="2493226"/>
            <a:ext cx="1735154" cy="11246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C1D726-FD07-4B70-9447-4ECA3FE643D3}"/>
              </a:ext>
            </a:extLst>
          </p:cNvPr>
          <p:cNvCxnSpPr>
            <a:cxnSpLocks/>
          </p:cNvCxnSpPr>
          <p:nvPr/>
        </p:nvCxnSpPr>
        <p:spPr>
          <a:xfrm>
            <a:off x="6015619" y="2466621"/>
            <a:ext cx="0" cy="10284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762839-C523-46D5-8C36-E25DAE3629F6}"/>
              </a:ext>
            </a:extLst>
          </p:cNvPr>
          <p:cNvSpPr txBox="1"/>
          <p:nvPr/>
        </p:nvSpPr>
        <p:spPr>
          <a:xfrm>
            <a:off x="1186837" y="502424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사용자관리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0D9D4A-5A35-4257-85EB-7FB91350F391}"/>
              </a:ext>
            </a:extLst>
          </p:cNvPr>
          <p:cNvSpPr txBox="1"/>
          <p:nvPr/>
        </p:nvSpPr>
        <p:spPr>
          <a:xfrm>
            <a:off x="5464860" y="502424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주문관리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23014A-97C9-4B35-8438-E43D12D9AAC5}"/>
              </a:ext>
            </a:extLst>
          </p:cNvPr>
          <p:cNvSpPr txBox="1"/>
          <p:nvPr/>
        </p:nvSpPr>
        <p:spPr>
          <a:xfrm>
            <a:off x="9507450" y="502424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상품관리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720C84-21DA-44E7-A690-F1FE7296691D}"/>
              </a:ext>
            </a:extLst>
          </p:cNvPr>
          <p:cNvSpPr txBox="1"/>
          <p:nvPr/>
        </p:nvSpPr>
        <p:spPr>
          <a:xfrm>
            <a:off x="949208" y="5534423"/>
            <a:ext cx="204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기능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07698-85F2-457A-BE07-554AE359C6E5}"/>
              </a:ext>
            </a:extLst>
          </p:cNvPr>
          <p:cNvSpPr txBox="1"/>
          <p:nvPr/>
        </p:nvSpPr>
        <p:spPr>
          <a:xfrm>
            <a:off x="4621340" y="5534423"/>
            <a:ext cx="289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장바구니 </a:t>
            </a:r>
            <a:endParaRPr lang="en-US" altLang="ko-KR" dirty="0"/>
          </a:p>
          <a:p>
            <a:pPr algn="ctr"/>
            <a:r>
              <a:rPr lang="ko-KR" altLang="en-US" dirty="0"/>
              <a:t>전체</a:t>
            </a:r>
            <a:r>
              <a:rPr lang="en-US" altLang="ko-KR" dirty="0"/>
              <a:t>/</a:t>
            </a:r>
            <a:r>
              <a:rPr lang="ko-KR" altLang="en-US" dirty="0"/>
              <a:t>부분 선택 </a:t>
            </a:r>
            <a:endParaRPr lang="en-US" altLang="ko-KR" dirty="0"/>
          </a:p>
          <a:p>
            <a:pPr algn="ctr"/>
            <a:r>
              <a:rPr lang="ko-KR" altLang="en-US" dirty="0"/>
              <a:t>및 삭제 기능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21AF37-57DC-4E11-8E4C-557D950210BF}"/>
              </a:ext>
            </a:extLst>
          </p:cNvPr>
          <p:cNvSpPr txBox="1"/>
          <p:nvPr/>
        </p:nvSpPr>
        <p:spPr>
          <a:xfrm>
            <a:off x="8555668" y="5498615"/>
            <a:ext cx="289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카테고리별 상품분리</a:t>
            </a:r>
            <a:endParaRPr lang="en-US" altLang="ko-KR" dirty="0"/>
          </a:p>
          <a:p>
            <a:pPr algn="ctr"/>
            <a:r>
              <a:rPr lang="ko-KR" altLang="en-US" dirty="0"/>
              <a:t>개별 상품별 장바구니 </a:t>
            </a:r>
            <a:endParaRPr lang="en-US" altLang="ko-KR" dirty="0"/>
          </a:p>
          <a:p>
            <a:pPr algn="ctr"/>
            <a:r>
              <a:rPr lang="ko-KR" altLang="en-US" dirty="0"/>
              <a:t>추가 기능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10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18595" y="285750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직사각형 6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658379" y="44481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/>
          <p:cNvSpPr/>
          <p:nvPr/>
        </p:nvSpPr>
        <p:spPr>
          <a:xfrm rot="16200000">
            <a:off x="3667012" y="1335225"/>
            <a:ext cx="1709627" cy="166863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31657" y="3883853"/>
            <a:ext cx="2384717" cy="174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정소영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카트리스트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메인프로덕트리스트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프로덕트리스트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컴포넌트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뷰 및 컨테이너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제작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조작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육각형 56"/>
          <p:cNvSpPr/>
          <p:nvPr/>
        </p:nvSpPr>
        <p:spPr>
          <a:xfrm rot="16200000">
            <a:off x="6379468" y="2190038"/>
            <a:ext cx="1923974" cy="1668631"/>
          </a:xfrm>
          <a:prstGeom prst="hexagon">
            <a:avLst>
              <a:gd name="adj" fmla="val 30139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8" name="육각형 57"/>
          <p:cNvSpPr/>
          <p:nvPr/>
        </p:nvSpPr>
        <p:spPr>
          <a:xfrm rot="16200000">
            <a:off x="685758" y="2508041"/>
            <a:ext cx="1923974" cy="1668631"/>
          </a:xfrm>
          <a:prstGeom prst="hexagon">
            <a:avLst>
              <a:gd name="adj" fmla="val 30139"/>
              <a:gd name="vf" fmla="val 11547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6788" y="4496389"/>
            <a:ext cx="1962901" cy="14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손지훈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작업 총괄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스토어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프로덕트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유저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카테고리 기능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789462" y="2895809"/>
            <a:ext cx="736469" cy="430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483383" y="2468483"/>
            <a:ext cx="809091" cy="5056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8605298" y="770737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OUR TEAM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81225D-5905-4820-AE64-79349508C5C5}"/>
              </a:ext>
            </a:extLst>
          </p:cNvPr>
          <p:cNvCxnSpPr/>
          <p:nvPr/>
        </p:nvCxnSpPr>
        <p:spPr>
          <a:xfrm flipH="1">
            <a:off x="8400961" y="2557441"/>
            <a:ext cx="736469" cy="430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D4B0280-FA35-466C-BF2F-5C041E7FB210}"/>
              </a:ext>
            </a:extLst>
          </p:cNvPr>
          <p:cNvSpPr/>
          <p:nvPr/>
        </p:nvSpPr>
        <p:spPr>
          <a:xfrm rot="16200000">
            <a:off x="9306271" y="2063837"/>
            <a:ext cx="1709627" cy="1668631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299999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9B242-6716-44D5-B392-3B270AF5DF97}"/>
              </a:ext>
            </a:extLst>
          </p:cNvPr>
          <p:cNvSpPr txBox="1"/>
          <p:nvPr/>
        </p:nvSpPr>
        <p:spPr>
          <a:xfrm>
            <a:off x="6204723" y="4640385"/>
            <a:ext cx="2384717" cy="9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여민호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프로덕트디테일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컴포넌트 제작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조작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F51BF-961A-4FA8-9819-B73859B6BE59}"/>
              </a:ext>
            </a:extLst>
          </p:cNvPr>
          <p:cNvSpPr txBox="1"/>
          <p:nvPr/>
        </p:nvSpPr>
        <p:spPr>
          <a:xfrm>
            <a:off x="9140495" y="4550262"/>
            <a:ext cx="2384717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김경주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헤더뷰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푸터뷰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프로모션뷰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3549C8E-9E9A-44AC-BCE8-3B04557D5CE8}"/>
              </a:ext>
            </a:extLst>
          </p:cNvPr>
          <p:cNvGrpSpPr/>
          <p:nvPr/>
        </p:nvGrpSpPr>
        <p:grpSpPr>
          <a:xfrm>
            <a:off x="587283" y="895149"/>
            <a:ext cx="1425199" cy="433136"/>
            <a:chOff x="587283" y="895149"/>
            <a:chExt cx="1425199" cy="4331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73D8202-F3B6-48CE-A18A-809353272B18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C42785-441B-483F-A773-77923C2EB4EC}"/>
                </a:ext>
              </a:extLst>
            </p:cNvPr>
            <p:cNvSpPr txBox="1"/>
            <p:nvPr/>
          </p:nvSpPr>
          <p:spPr>
            <a:xfrm>
              <a:off x="712126" y="927051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개발 인력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5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act.png" descr="react.png">
            <a:extLst>
              <a:ext uri="{FF2B5EF4-FFF2-40B4-BE49-F238E27FC236}">
                <a16:creationId xmlns:a16="http://schemas.microsoft.com/office/drawing/2014/main" id="{4DB3BECF-9E32-47A6-B681-DB9B5E01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70" y="2187575"/>
            <a:ext cx="2818669" cy="1995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mobx.png" descr="mobx.png">
            <a:extLst>
              <a:ext uri="{FF2B5EF4-FFF2-40B4-BE49-F238E27FC236}">
                <a16:creationId xmlns:a16="http://schemas.microsoft.com/office/drawing/2014/main" id="{FD70CC2F-ED77-4672-8412-16584466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39" y="2187574"/>
            <a:ext cx="1995238" cy="1995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emantic.png" descr="semantic.png">
            <a:extLst>
              <a:ext uri="{FF2B5EF4-FFF2-40B4-BE49-F238E27FC236}">
                <a16:creationId xmlns:a16="http://schemas.microsoft.com/office/drawing/2014/main" id="{53C79DA0-6E1F-41F9-9E6D-1D7ACE434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81" y="2187575"/>
            <a:ext cx="1995238" cy="19952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0633A-304F-4176-8FCB-52C403AE21F3}"/>
              </a:ext>
            </a:extLst>
          </p:cNvPr>
          <p:cNvGrpSpPr/>
          <p:nvPr/>
        </p:nvGrpSpPr>
        <p:grpSpPr>
          <a:xfrm>
            <a:off x="587283" y="895149"/>
            <a:ext cx="1425199" cy="433136"/>
            <a:chOff x="587283" y="895149"/>
            <a:chExt cx="1425199" cy="43313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140610B-350D-4ABC-8E67-188443DAEC1F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A8A2B-AAEB-4C59-B2AE-686A653057D3}"/>
                </a:ext>
              </a:extLst>
            </p:cNvPr>
            <p:cNvSpPr txBox="1"/>
            <p:nvPr/>
          </p:nvSpPr>
          <p:spPr>
            <a:xfrm>
              <a:off x="712126" y="927051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개발 기술</a:t>
              </a:r>
            </a:p>
          </p:txBody>
        </p:sp>
      </p:grpSp>
      <p:sp>
        <p:nvSpPr>
          <p:cNvPr id="10" name="React">
            <a:extLst>
              <a:ext uri="{FF2B5EF4-FFF2-40B4-BE49-F238E27FC236}">
                <a16:creationId xmlns:a16="http://schemas.microsoft.com/office/drawing/2014/main" id="{1BC7013E-7108-4E3C-B40B-DB0698B8ABD9}"/>
              </a:ext>
            </a:extLst>
          </p:cNvPr>
          <p:cNvSpPr txBox="1"/>
          <p:nvPr/>
        </p:nvSpPr>
        <p:spPr>
          <a:xfrm>
            <a:off x="1985789" y="4623209"/>
            <a:ext cx="93978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rPr sz="2400" dirty="0"/>
              <a:t>React</a:t>
            </a:r>
          </a:p>
        </p:txBody>
      </p:sp>
      <p:sp>
        <p:nvSpPr>
          <p:cNvPr id="20" name="MobX">
            <a:extLst>
              <a:ext uri="{FF2B5EF4-FFF2-40B4-BE49-F238E27FC236}">
                <a16:creationId xmlns:a16="http://schemas.microsoft.com/office/drawing/2014/main" id="{64AB48D5-6845-4276-AB81-B1B49B516DEA}"/>
              </a:ext>
            </a:extLst>
          </p:cNvPr>
          <p:cNvSpPr txBox="1"/>
          <p:nvPr/>
        </p:nvSpPr>
        <p:spPr>
          <a:xfrm>
            <a:off x="5421211" y="4623209"/>
            <a:ext cx="113028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rPr sz="2400" dirty="0" err="1"/>
              <a:t>MobX</a:t>
            </a:r>
            <a:endParaRPr sz="2400" dirty="0"/>
          </a:p>
        </p:txBody>
      </p:sp>
      <p:sp>
        <p:nvSpPr>
          <p:cNvPr id="35" name="Semantic ui React">
            <a:extLst>
              <a:ext uri="{FF2B5EF4-FFF2-40B4-BE49-F238E27FC236}">
                <a16:creationId xmlns:a16="http://schemas.microsoft.com/office/drawing/2014/main" id="{96761BD0-3828-44E4-8DB3-26F78177C7C8}"/>
              </a:ext>
            </a:extLst>
          </p:cNvPr>
          <p:cNvSpPr txBox="1"/>
          <p:nvPr/>
        </p:nvSpPr>
        <p:spPr>
          <a:xfrm>
            <a:off x="8463791" y="4629464"/>
            <a:ext cx="27734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rPr sz="2400" dirty="0"/>
              <a:t>Semantic </a:t>
            </a:r>
            <a:r>
              <a:rPr lang="en-US" sz="2400" dirty="0"/>
              <a:t>UI</a:t>
            </a:r>
            <a:r>
              <a:rPr sz="2400" dirty="0"/>
              <a:t> React</a:t>
            </a:r>
          </a:p>
        </p:txBody>
      </p:sp>
    </p:spTree>
    <p:extLst>
      <p:ext uri="{BB962C8B-B14F-4D97-AF65-F5344CB8AC3E}">
        <p14:creationId xmlns:p14="http://schemas.microsoft.com/office/powerpoint/2010/main" val="78055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06266" y="285750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72503"/>
              </p:ext>
            </p:extLst>
          </p:nvPr>
        </p:nvGraphicFramePr>
        <p:xfrm>
          <a:off x="1217578" y="1799415"/>
          <a:ext cx="9818248" cy="395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562">
                  <a:extLst>
                    <a:ext uri="{9D8B030D-6E8A-4147-A177-3AD203B41FA5}">
                      <a16:colId xmlns:a16="http://schemas.microsoft.com/office/drawing/2014/main" val="3243450000"/>
                    </a:ext>
                  </a:extLst>
                </a:gridCol>
                <a:gridCol w="2454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031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범위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5FDEF83-0768-4F54-BC4C-A4C452CD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61" y="3203426"/>
            <a:ext cx="2380153" cy="1442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756FC8-94DF-4FBF-B30B-87146520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87" y="3164472"/>
            <a:ext cx="2380154" cy="1528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321137-D098-4EAF-AAB9-F0329E536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61" y="3455235"/>
            <a:ext cx="2407699" cy="870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164FBB-88E4-4931-9478-EF8803C3F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762" y="3085668"/>
            <a:ext cx="2587526" cy="1378755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E9E7CF-EB2A-47B1-A25B-9AECDC0148F6}"/>
              </a:ext>
            </a:extLst>
          </p:cNvPr>
          <p:cNvGrpSpPr/>
          <p:nvPr/>
        </p:nvGrpSpPr>
        <p:grpSpPr>
          <a:xfrm>
            <a:off x="587283" y="895149"/>
            <a:ext cx="2027928" cy="433136"/>
            <a:chOff x="587283" y="895149"/>
            <a:chExt cx="2027928" cy="43313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3E79FD-DC4B-42C7-BD0F-828A1AE2942F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53C2EE-539F-4E62-AC97-65F30089E3A2}"/>
                </a:ext>
              </a:extLst>
            </p:cNvPr>
            <p:cNvSpPr txBox="1"/>
            <p:nvPr/>
          </p:nvSpPr>
          <p:spPr>
            <a:xfrm>
              <a:off x="712126" y="927051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화면 전환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5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D850AB2-2FC0-4CE3-8869-5972FEA8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2139111"/>
            <a:ext cx="3105150" cy="3876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A44AFC-7C27-4E7A-BE2E-381CD3319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21" y="2140724"/>
            <a:ext cx="1781175" cy="752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BC55F-4C09-4C49-81BB-75BB591C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1370756"/>
            <a:ext cx="10986018" cy="66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8E42B1-FF3F-4DB0-9D7D-126CF707F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273" y="2127251"/>
            <a:ext cx="1771650" cy="847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BE3501-435C-4E69-8294-970898BF5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035" y="3120718"/>
            <a:ext cx="5929456" cy="29867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1E02EB-61DC-49DE-A86F-14A825F59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309" y="2134178"/>
            <a:ext cx="2495550" cy="81915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D2F592-D1FA-458B-8DB9-C84C54B2A35E}"/>
              </a:ext>
            </a:extLst>
          </p:cNvPr>
          <p:cNvGrpSpPr/>
          <p:nvPr/>
        </p:nvGrpSpPr>
        <p:grpSpPr>
          <a:xfrm>
            <a:off x="587283" y="895149"/>
            <a:ext cx="3032306" cy="433136"/>
            <a:chOff x="587283" y="895149"/>
            <a:chExt cx="3032306" cy="43313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36F17F-9071-4B06-93FD-C89005B2F757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6804813-E617-4B00-BC25-10772F85CB54}"/>
                </a:ext>
              </a:extLst>
            </p:cNvPr>
            <p:cNvSpPr txBox="1"/>
            <p:nvPr/>
          </p:nvSpPr>
          <p:spPr>
            <a:xfrm>
              <a:off x="712126" y="927051"/>
              <a:ext cx="290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– </a:t>
              </a:r>
              <a:r>
                <a:rPr lang="ko-KR" altLang="en-US" sz="2000" b="1" dirty="0"/>
                <a:t>헤더</a:t>
              </a:r>
              <a:r>
                <a:rPr lang="en-US" altLang="ko-KR" sz="2000" b="1" dirty="0"/>
                <a:t>(</a:t>
              </a:r>
              <a:r>
                <a:rPr lang="en-US" altLang="ko-KR" sz="2000" b="1" dirty="0" err="1"/>
                <a:t>MainPage</a:t>
              </a:r>
              <a:r>
                <a:rPr lang="en-US" altLang="ko-KR" sz="2000" b="1" dirty="0"/>
                <a:t>)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88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D10EE1E-81CB-49E0-9C76-26936409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296" y="1378702"/>
            <a:ext cx="6419357" cy="2024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A32743-C1B6-42E2-9EEF-44029E22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603" y="3780683"/>
            <a:ext cx="6496050" cy="201978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571811-B815-4FE4-9AD2-35A00CF9C8AB}"/>
              </a:ext>
            </a:extLst>
          </p:cNvPr>
          <p:cNvGrpSpPr/>
          <p:nvPr/>
        </p:nvGrpSpPr>
        <p:grpSpPr>
          <a:xfrm>
            <a:off x="587283" y="895149"/>
            <a:ext cx="3545267" cy="433136"/>
            <a:chOff x="587283" y="895149"/>
            <a:chExt cx="3545267" cy="43313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4881371-F4FB-46FA-8542-0B13D21EE076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A91D5A-584D-45E2-8CD4-99D81EF00BE9}"/>
                </a:ext>
              </a:extLst>
            </p:cNvPr>
            <p:cNvSpPr txBox="1"/>
            <p:nvPr/>
          </p:nvSpPr>
          <p:spPr>
            <a:xfrm>
              <a:off x="712126" y="927051"/>
              <a:ext cx="3420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– </a:t>
              </a:r>
              <a:r>
                <a:rPr lang="ko-KR" altLang="en-US" sz="2000" b="1" dirty="0"/>
                <a:t>프로모션</a:t>
              </a:r>
              <a:r>
                <a:rPr lang="en-US" altLang="ko-KR" sz="2000" b="1" dirty="0"/>
                <a:t>(</a:t>
              </a:r>
              <a:r>
                <a:rPr lang="en-US" altLang="ko-KR" sz="2000" b="1" dirty="0" err="1"/>
                <a:t>MainPage</a:t>
              </a:r>
              <a:r>
                <a:rPr lang="en-US" altLang="ko-KR" sz="2000" b="1" dirty="0"/>
                <a:t>)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75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PRESENTATION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29749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29B2037-CC7F-4C1D-A45E-9C401BD2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8" y="2171609"/>
            <a:ext cx="7486247" cy="2514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60E19A-C60A-4E0D-8675-CA52D47F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278" y="988228"/>
            <a:ext cx="3450425" cy="51069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2EE170-4C36-46A4-8FAE-B8ECE3E376BA}"/>
              </a:ext>
            </a:extLst>
          </p:cNvPr>
          <p:cNvGrpSpPr/>
          <p:nvPr/>
        </p:nvGrpSpPr>
        <p:grpSpPr>
          <a:xfrm>
            <a:off x="587283" y="895149"/>
            <a:ext cx="4314708" cy="433136"/>
            <a:chOff x="587283" y="895149"/>
            <a:chExt cx="4314708" cy="4331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1AF4E4E-503E-46D6-9170-D1427F358497}"/>
                </a:ext>
              </a:extLst>
            </p:cNvPr>
            <p:cNvSpPr/>
            <p:nvPr/>
          </p:nvSpPr>
          <p:spPr>
            <a:xfrm>
              <a:off x="587283" y="895149"/>
              <a:ext cx="95968" cy="433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E2365-823A-4899-91DA-11CC4265A54B}"/>
                </a:ext>
              </a:extLst>
            </p:cNvPr>
            <p:cNvSpPr txBox="1"/>
            <p:nvPr/>
          </p:nvSpPr>
          <p:spPr>
            <a:xfrm>
              <a:off x="712126" y="927051"/>
              <a:ext cx="4189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기능 </a:t>
              </a:r>
              <a:r>
                <a:rPr lang="en-US" altLang="ko-KR" sz="2000" b="1" dirty="0"/>
                <a:t>– </a:t>
              </a:r>
              <a:r>
                <a:rPr lang="ko-KR" altLang="en-US" sz="2000" b="1" dirty="0" err="1"/>
                <a:t>메인상품리스트</a:t>
              </a:r>
              <a:r>
                <a:rPr lang="en-US" altLang="ko-KR" sz="2000" b="1" dirty="0"/>
                <a:t>(</a:t>
              </a:r>
              <a:r>
                <a:rPr lang="en-US" altLang="ko-KR" sz="2000" b="1" dirty="0" err="1"/>
                <a:t>MainPage</a:t>
              </a:r>
              <a:r>
                <a:rPr lang="en-US" altLang="ko-KR" sz="2000" b="1" dirty="0"/>
                <a:t>)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49922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272</Words>
  <Application>Microsoft Office PowerPoint</Application>
  <PresentationFormat>와이드스크린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김경주</cp:lastModifiedBy>
  <cp:revision>33</cp:revision>
  <dcterms:created xsi:type="dcterms:W3CDTF">2020-07-03T03:03:44Z</dcterms:created>
  <dcterms:modified xsi:type="dcterms:W3CDTF">2020-08-20T02:35:20Z</dcterms:modified>
</cp:coreProperties>
</file>